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FFFF6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7"/>
    <p:restoredTop sz="94694"/>
  </p:normalViewPr>
  <p:slideViewPr>
    <p:cSldViewPr snapToGrid="0">
      <p:cViewPr varScale="1">
        <p:scale>
          <a:sx n="96" d="100"/>
          <a:sy n="96" d="100"/>
        </p:scale>
        <p:origin x="200" y="1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48242"/>
            <a:ext cx="9144000" cy="1591733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01359"/>
            <a:ext cx="9144000" cy="110384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9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32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43417"/>
            <a:ext cx="2628900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43417"/>
            <a:ext cx="7734300" cy="38745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77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45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139826"/>
            <a:ext cx="10515600" cy="19018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059642"/>
            <a:ext cx="10515600" cy="100012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00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17083"/>
            <a:ext cx="518160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17083"/>
            <a:ext cx="518160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68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43417"/>
            <a:ext cx="10515600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120775"/>
            <a:ext cx="5157787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670050"/>
            <a:ext cx="5157787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120775"/>
            <a:ext cx="5183188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670050"/>
            <a:ext cx="5183188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098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017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434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04800"/>
            <a:ext cx="39322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58284"/>
            <a:ext cx="6172200" cy="3249083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371600"/>
            <a:ext cx="39322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148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04800"/>
            <a:ext cx="39322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658284"/>
            <a:ext cx="6172200" cy="3249083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371600"/>
            <a:ext cx="39322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42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43417"/>
            <a:ext cx="1051560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17083"/>
            <a:ext cx="1051560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237567"/>
            <a:ext cx="27432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16BF69-8574-4A26-BADF-801788917E7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237567"/>
            <a:ext cx="41148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237567"/>
            <a:ext cx="27432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C9B2A-FB16-4EC3-B064-3ACF26080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577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CA338-8AE6-4C5D-91DF-9C892897E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8448" y="3411020"/>
            <a:ext cx="7061449" cy="667103"/>
          </a:xfrm>
        </p:spPr>
        <p:txBody>
          <a:bodyPr anchor="t">
            <a:normAutofit/>
          </a:bodyPr>
          <a:lstStyle/>
          <a:p>
            <a:pPr algn="l"/>
            <a:endParaRPr lang="en-US" sz="2667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E2D61F-1523-4EFC-9E96-FA3EB0A615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8448" y="3053857"/>
            <a:ext cx="6277932" cy="322916"/>
          </a:xfrm>
        </p:spPr>
        <p:txBody>
          <a:bodyPr anchor="b">
            <a:normAutofit/>
          </a:bodyPr>
          <a:lstStyle/>
          <a:p>
            <a:pPr algn="l"/>
            <a:endParaRPr lang="en-US" sz="1333">
              <a:solidFill>
                <a:schemeClr val="tx2"/>
              </a:solidFill>
            </a:endParaRPr>
          </a:p>
        </p:txBody>
      </p:sp>
      <p:pic>
        <p:nvPicPr>
          <p:cNvPr id="5" name="Picture 4" descr="A picture containing toy, doll, colorful&#10;&#10;Description automatically generated">
            <a:extLst>
              <a:ext uri="{FF2B5EF4-FFF2-40B4-BE49-F238E27FC236}">
                <a16:creationId xmlns:a16="http://schemas.microsoft.com/office/drawing/2014/main" id="{61974B5F-0C60-447A-8570-EBC8EBEA6B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39"/>
          <a:stretch/>
        </p:blipFill>
        <p:spPr>
          <a:xfrm>
            <a:off x="377072" y="288567"/>
            <a:ext cx="11592525" cy="3994865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561B9B7-DC7D-41E7-B5B0-58C3BC1F042D}"/>
              </a:ext>
            </a:extLst>
          </p:cNvPr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rgbClr val="A5A5A5">
              <a:alpha val="14902"/>
            </a:srgbClr>
          </a:solidFill>
          <a:ln w="28575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488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2F96-A626-4319-8420-3A9C4753F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4417D-ACC8-46B8-B1FB-366C2DA86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arrow&#10;&#10;Description automatically generated">
            <a:extLst>
              <a:ext uri="{FF2B5EF4-FFF2-40B4-BE49-F238E27FC236}">
                <a16:creationId xmlns:a16="http://schemas.microsoft.com/office/drawing/2014/main" id="{621C74BF-514F-4973-A15C-0681BA396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538" y="81158"/>
            <a:ext cx="8052468" cy="440968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DC17526-30E1-42B3-830B-1D8ADD81A3D7}"/>
              </a:ext>
            </a:extLst>
          </p:cNvPr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rgbClr val="A5A5A5">
              <a:alpha val="14902"/>
            </a:srgbClr>
          </a:solidFill>
          <a:ln w="28575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239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person, child, little&#10;&#10;Description automatically generated">
            <a:extLst>
              <a:ext uri="{FF2B5EF4-FFF2-40B4-BE49-F238E27FC236}">
                <a16:creationId xmlns:a16="http://schemas.microsoft.com/office/drawing/2014/main" id="{1F601C81-C3F8-4975-8EE1-9DD1822473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"/>
          <a:stretch/>
        </p:blipFill>
        <p:spPr>
          <a:xfrm>
            <a:off x="235445" y="127472"/>
            <a:ext cx="11721109" cy="403917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227DA398-BE46-4F1D-8BC9-6406DB385CBB}"/>
              </a:ext>
            </a:extLst>
          </p:cNvPr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rgbClr val="A5A5A5">
              <a:alpha val="14902"/>
            </a:srgbClr>
          </a:solidFill>
          <a:ln w="28575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467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9EC7-36DD-4E6D-8076-A90B7AC8B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EE241-8E9F-4950-B2D2-72C30DAC8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B5874960-FF2D-49BE-A5F2-E6F0B8D08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81" y="244203"/>
            <a:ext cx="11520438" cy="38737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3045FFC-81FC-4C26-8146-3E5B6035650A}"/>
              </a:ext>
            </a:extLst>
          </p:cNvPr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rgbClr val="A5A5A5">
              <a:alpha val="14902"/>
            </a:srgbClr>
          </a:solidFill>
          <a:ln w="28575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932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2DB2DF-8AF9-4262-BF64-C078AEEFF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508" y="0"/>
            <a:ext cx="7464983" cy="4572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27ADF88-2B2E-4B6D-BC4D-0D35F645945B}"/>
              </a:ext>
            </a:extLst>
          </p:cNvPr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rgbClr val="A5A5A5">
              <a:alpha val="14902"/>
            </a:srgbClr>
          </a:solidFill>
          <a:ln w="28575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153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004E6-438B-544B-90ED-8C592A30E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95BE99E6-2976-B040-BFAA-7588A7659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57" t="36946" r="22031" b="29471"/>
          <a:stretch/>
        </p:blipFill>
        <p:spPr>
          <a:xfrm>
            <a:off x="0" y="51667"/>
            <a:ext cx="11946835" cy="4468665"/>
          </a:xfrm>
        </p:spPr>
      </p:pic>
    </p:spTree>
    <p:extLst>
      <p:ext uri="{BB962C8B-B14F-4D97-AF65-F5344CB8AC3E}">
        <p14:creationId xmlns:p14="http://schemas.microsoft.com/office/powerpoint/2010/main" val="1090716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DDB9F-4A5A-204B-91FC-953A7A8B2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5646E411-511F-3640-952E-4529EFDD2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02" t="19531" r="13499" b="10043"/>
          <a:stretch/>
        </p:blipFill>
        <p:spPr>
          <a:xfrm>
            <a:off x="2570923" y="-42723"/>
            <a:ext cx="6467060" cy="4614723"/>
          </a:xfrm>
        </p:spPr>
      </p:pic>
    </p:spTree>
    <p:extLst>
      <p:ext uri="{BB962C8B-B14F-4D97-AF65-F5344CB8AC3E}">
        <p14:creationId xmlns:p14="http://schemas.microsoft.com/office/powerpoint/2010/main" val="3834859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9872</TotalTime>
  <Words>0</Words>
  <Application>Microsoft Macintosh PowerPoint</Application>
  <PresentationFormat>Custom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Yayun Zhang</dc:creator>
  <cp:lastModifiedBy>Zhang, Yayun</cp:lastModifiedBy>
  <cp:revision>4</cp:revision>
  <dcterms:created xsi:type="dcterms:W3CDTF">2021-08-07T06:54:29Z</dcterms:created>
  <dcterms:modified xsi:type="dcterms:W3CDTF">2022-04-19T20:13:48Z</dcterms:modified>
</cp:coreProperties>
</file>

<file path=docProps/thumbnail.jpeg>
</file>